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7" r:id="rId7"/>
    <p:sldId id="266" r:id="rId8"/>
    <p:sldId id="272" r:id="rId9"/>
    <p:sldId id="268" r:id="rId10"/>
    <p:sldId id="273" r:id="rId11"/>
    <p:sldId id="271" r:id="rId12"/>
    <p:sldId id="261" r:id="rId13"/>
    <p:sldId id="269" r:id="rId14"/>
    <p:sldId id="270" r:id="rId15"/>
    <p:sldId id="274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cid:BFA007FF-EF9E-4D26-9412-C2919DDA9BDC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a/url?sa=i&amp;rct=j&amp;q=&amp;esrc=s&amp;source=images&amp;cd=&amp;cad=rja&amp;uact=8&amp;ved=0ahUKEwjQnKCXjZjTAhXF2SYKHbjdDB8QjRwIBw&amp;url=https://www.adafruit.com/product/264&amp;psig=AFQjCNEHI6Y14hthNIGkCiZ05hl-CQq1MQ&amp;ust=14918523328968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cid:905857D3-E310-4605-9B81-4EF851155CF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Cansolair Efficiency Monitoring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Progress Update by: Dylan Stone</a:t>
            </a:r>
          </a:p>
        </p:txBody>
      </p:sp>
    </p:spTree>
    <p:extLst>
      <p:ext uri="{BB962C8B-B14F-4D97-AF65-F5344CB8AC3E}">
        <p14:creationId xmlns:p14="http://schemas.microsoft.com/office/powerpoint/2010/main" val="3915787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each temperature</a:t>
            </a:r>
          </a:p>
          <a:p>
            <a:r>
              <a:rPr lang="en-US" dirty="0" smtClean="0"/>
              <a:t>Calculate power if the vent is open</a:t>
            </a:r>
          </a:p>
          <a:p>
            <a:r>
              <a:rPr lang="en-US" dirty="0" smtClean="0"/>
              <a:t>Make a string using all the data</a:t>
            </a:r>
          </a:p>
          <a:p>
            <a:r>
              <a:rPr lang="en-US" dirty="0" smtClean="0"/>
              <a:t>Save the string to a .csv file</a:t>
            </a:r>
          </a:p>
          <a:p>
            <a:r>
              <a:rPr lang="en-US" dirty="0" smtClean="0"/>
              <a:t>Print the data</a:t>
            </a:r>
          </a:p>
          <a:p>
            <a:endParaRPr lang="en-US" dirty="0"/>
          </a:p>
          <a:p>
            <a:r>
              <a:rPr lang="en-US" dirty="0" smtClean="0"/>
              <a:t>Checking the vent and for a USB Drive periodically</a:t>
            </a:r>
            <a:endParaRPr lang="en-US" dirty="0"/>
          </a:p>
        </p:txBody>
      </p:sp>
      <p:pic>
        <p:nvPicPr>
          <p:cNvPr id="4" name="Picture 3" descr="C:\Users\Dylan\AppData\Local\Microsoft\Windows\INetCache\Content.Word\Prototype1.1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2" t="7835" r="32691" b="9402"/>
          <a:stretch/>
        </p:blipFill>
        <p:spPr bwMode="auto">
          <a:xfrm>
            <a:off x="8205939" y="2336873"/>
            <a:ext cx="2959100" cy="35993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881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Encountered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to use Linux</a:t>
            </a:r>
          </a:p>
          <a:p>
            <a:r>
              <a:rPr lang="en-US" dirty="0" smtClean="0"/>
              <a:t>Learning python</a:t>
            </a:r>
          </a:p>
          <a:p>
            <a:r>
              <a:rPr lang="en-US" dirty="0" smtClean="0"/>
              <a:t>Flow rate</a:t>
            </a:r>
          </a:p>
          <a:p>
            <a:r>
              <a:rPr lang="en-US" dirty="0" smtClean="0"/>
              <a:t>Circuit Board</a:t>
            </a:r>
          </a:p>
          <a:p>
            <a:r>
              <a:rPr lang="en-US" dirty="0" smtClean="0"/>
              <a:t>USB Saving</a:t>
            </a:r>
          </a:p>
          <a:p>
            <a:r>
              <a:rPr lang="en-US" dirty="0" smtClean="0"/>
              <a:t>Energy calculation time differential</a:t>
            </a:r>
          </a:p>
          <a:p>
            <a:r>
              <a:rPr lang="en-US" dirty="0" smtClean="0"/>
              <a:t>Launching on boot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72" y="2423033"/>
            <a:ext cx="4328810" cy="37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2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008593" y="8600"/>
            <a:ext cx="4410816" cy="9067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369" y="2336872"/>
            <a:ext cx="5944829" cy="184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8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pic>
        <p:nvPicPr>
          <p:cNvPr id="4" name="Picture 3" descr="C:\Users\Dylan\AppData\Local\Microsoft\Windows\INetCache\Content.Word\week graph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905" y="2073069"/>
            <a:ext cx="7823498" cy="4603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18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/>
              <a:t>Data</a:t>
            </a:r>
            <a:endParaRPr lang="en-US" dirty="0"/>
          </a:p>
        </p:txBody>
      </p:sp>
      <p:pic>
        <p:nvPicPr>
          <p:cNvPr id="24" name="Picture 23" descr="C:\Users\Dylan\AppData\Local\Microsoft\Windows\INetCache\Content.Word\day3 graph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027" y="2098088"/>
            <a:ext cx="7823498" cy="4603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49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Glenn Macleod</a:t>
            </a:r>
            <a:endParaRPr lang="en-US" dirty="0"/>
          </a:p>
          <a:p>
            <a:pPr lvl="0"/>
            <a:r>
              <a:rPr lang="en-CA" dirty="0"/>
              <a:t>Steve </a:t>
            </a:r>
            <a:r>
              <a:rPr lang="en-CA" dirty="0" err="1"/>
              <a:t>MacCarron</a:t>
            </a:r>
            <a:endParaRPr lang="en-US" dirty="0"/>
          </a:p>
          <a:p>
            <a:pPr lvl="0"/>
            <a:r>
              <a:rPr lang="en-CA" dirty="0"/>
              <a:t>Alain Joseph</a:t>
            </a:r>
            <a:endParaRPr lang="en-US" dirty="0"/>
          </a:p>
          <a:p>
            <a:pPr lvl="0"/>
            <a:r>
              <a:rPr lang="en-CA" dirty="0"/>
              <a:t>James Thomson</a:t>
            </a:r>
            <a:endParaRPr lang="en-US" dirty="0"/>
          </a:p>
          <a:p>
            <a:pPr lvl="0"/>
            <a:r>
              <a:rPr lang="en-CA" dirty="0"/>
              <a:t>Dale </a:t>
            </a:r>
            <a:r>
              <a:rPr lang="en-CA" dirty="0" err="1"/>
              <a:t>Jollimore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Demo and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Image"/>
          <p:cNvPicPr>
            <a:picLocks noChangeAspect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t="3134" r="11753" b="5130"/>
          <a:stretch/>
        </p:blipFill>
        <p:spPr bwMode="auto">
          <a:xfrm>
            <a:off x="3318254" y="2336873"/>
            <a:ext cx="4337993" cy="36170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988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4" name="Rectangle 13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8826" r="-2" b="6775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Cansolair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r>
              <a:rPr lang="en-CA" sz="2000" dirty="0"/>
              <a:t>30 Year old Canadian company</a:t>
            </a:r>
          </a:p>
          <a:p>
            <a:r>
              <a:rPr lang="en-CA" sz="2000" dirty="0"/>
              <a:t>This solar heater is their primary product</a:t>
            </a:r>
          </a:p>
          <a:p>
            <a:r>
              <a:rPr lang="en-CA" sz="2000" dirty="0"/>
              <a:t>Solar Air Heater</a:t>
            </a:r>
          </a:p>
          <a:p>
            <a:r>
              <a:rPr lang="en-CA" sz="2000" dirty="0"/>
              <a:t>Uses the sun to heat internal air</a:t>
            </a:r>
          </a:p>
          <a:p>
            <a:r>
              <a:rPr lang="en-CA" sz="2000" dirty="0"/>
              <a:t>Uses a fan to circulate the air through the system</a:t>
            </a:r>
          </a:p>
          <a:p>
            <a:r>
              <a:rPr lang="en-CA" sz="2000" dirty="0"/>
              <a:t>Located at NSCC</a:t>
            </a:r>
          </a:p>
          <a:p>
            <a:r>
              <a:rPr lang="en-CA" sz="2000" dirty="0"/>
              <a:t>$2000+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347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Monitoring System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433612"/>
          </a:xfrm>
        </p:spPr>
        <p:txBody>
          <a:bodyPr/>
          <a:lstStyle/>
          <a:p>
            <a:r>
              <a:rPr lang="en-CA" dirty="0"/>
              <a:t>Power Calculation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Flow Rate</a:t>
            </a:r>
          </a:p>
          <a:p>
            <a:r>
              <a:rPr lang="en-CA" dirty="0"/>
              <a:t>Temperature Differential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80321" y="2766925"/>
                <a:ext cx="9144000" cy="727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𝑘𝐽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𝐻𝑒𝑎𝑡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𝐶𝑎𝑝𝑎𝑐𝑖𝑡𝑦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𝑘𝐽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℃</m:t>
                              </m:r>
                            </m:den>
                          </m:f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𝑀𝑎𝑠𝑠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𝑘𝑔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𝑇𝑒𝑚𝑝𝑒𝑟𝑎𝑡𝑢𝑟𝑒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𝐷𝑖𝑓𝑓𝑒𝑟𝑒𝑛𝑡𝑖𝑎𝑙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(℃)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1" y="2766925"/>
                <a:ext cx="9144000" cy="7273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80321" y="3555024"/>
                <a:ext cx="101080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𝑃𝑜𝑤𝑒𝑟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 1.125∗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𝐹𝑙𝑜𝑤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𝑅𝑎𝑡𝑒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𝐿𝑃𝑆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𝑇𝑒𝑚𝑝𝑒𝑟𝑎𝑡𝑢𝑟𝑒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𝐷𝑖𝑓𝑓𝑒𝑟𝑒𝑛𝑡𝑖𝑎𝑙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(℃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21" y="3555024"/>
                <a:ext cx="10108019" cy="369332"/>
              </a:xfrm>
              <a:prstGeom prst="rect">
                <a:avLst/>
              </a:prstGeom>
              <a:blipFill>
                <a:blip r:embed="rId3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154" y="1991015"/>
            <a:ext cx="1529918" cy="48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5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1050085"/>
            <a:ext cx="6303134" cy="472735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CA" sz="2400"/>
              <a:t>Raspberry Pi</a:t>
            </a:r>
            <a:endParaRPr lang="en-US" sz="240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r>
              <a:rPr lang="en-CA" sz="1800" dirty="0"/>
              <a:t>Raspberry Pi 3</a:t>
            </a:r>
          </a:p>
          <a:p>
            <a:r>
              <a:rPr lang="en-CA" sz="1800" dirty="0"/>
              <a:t>A tiny computer</a:t>
            </a:r>
          </a:p>
          <a:p>
            <a:r>
              <a:rPr lang="en-CA" sz="1800" dirty="0"/>
              <a:t>GPIO header</a:t>
            </a:r>
          </a:p>
          <a:p>
            <a:r>
              <a:rPr lang="en-CA" sz="1800" dirty="0"/>
              <a:t>Model with the most features</a:t>
            </a:r>
          </a:p>
        </p:txBody>
      </p:sp>
    </p:spTree>
    <p:extLst>
      <p:ext uri="{BB962C8B-B14F-4D97-AF65-F5344CB8AC3E}">
        <p14:creationId xmlns:p14="http://schemas.microsoft.com/office/powerpoint/2010/main" val="310065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136" r="-1" b="-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CA" dirty="0"/>
              <a:t>Temperature Sensors and Flow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r>
              <a:rPr lang="en-CA" sz="2000" dirty="0"/>
              <a:t>DS18B20 Digital Temperature Sensors</a:t>
            </a:r>
          </a:p>
          <a:p>
            <a:r>
              <a:rPr lang="en-CA" sz="2000" dirty="0"/>
              <a:t>Accurate to a 16th of a °C</a:t>
            </a:r>
          </a:p>
          <a:p>
            <a:r>
              <a:rPr lang="en-CA" sz="2000" dirty="0"/>
              <a:t>One-Wire Bus protocol</a:t>
            </a:r>
          </a:p>
          <a:p>
            <a:r>
              <a:rPr lang="en-CA" sz="2000" dirty="0"/>
              <a:t>Can Be Wired in parallel</a:t>
            </a:r>
          </a:p>
          <a:p>
            <a:r>
              <a:rPr lang="en-CA" sz="2000" dirty="0"/>
              <a:t>Only need Power, Ground, and Data</a:t>
            </a:r>
          </a:p>
          <a:p>
            <a:r>
              <a:rPr lang="en-CA" sz="2000" dirty="0"/>
              <a:t>Flow rate was determined using a Hot Wire Flow Rate Sensor</a:t>
            </a:r>
          </a:p>
          <a:p>
            <a:r>
              <a:rPr lang="en-CA" sz="2000" dirty="0"/>
              <a:t>Only need one Flow Rate measurement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365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1" name="Rectangle 10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763" r="4" b="14656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 descr="C:\Users\Dylan\AppData\Local\Microsoft\Windows\INetCache\Content.Word\Prototype1.3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7" r="4" b="11803"/>
          <a:stretch/>
        </p:blipFill>
        <p:spPr bwMode="auto">
          <a:xfrm>
            <a:off x="6984386" y="3632401"/>
            <a:ext cx="4719805" cy="2743530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CA" dirty="0"/>
              <a:t>Vent And IR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r>
              <a:rPr lang="en-CA" sz="2000"/>
              <a:t>Vent with flap that opens to exhaust air</a:t>
            </a:r>
          </a:p>
          <a:p>
            <a:r>
              <a:rPr lang="en-CA" sz="2000"/>
              <a:t>Infrared sensor across the flap</a:t>
            </a:r>
          </a:p>
          <a:p>
            <a:r>
              <a:rPr lang="en-CA" sz="2000"/>
              <a:t>Outflow temperature sensor</a:t>
            </a:r>
            <a:endParaRPr lang="en-US" sz="2000"/>
          </a:p>
        </p:txBody>
      </p:sp>
      <p:pic>
        <p:nvPicPr>
          <p:cNvPr id="13" name="Picture 12" descr="C:\Users\Dylan\AppData\Local\Microsoft\Windows\INetCache\Content.Word\IMG_304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299" y="2189288"/>
            <a:ext cx="1315118" cy="4186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65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 descr="Image result for Ds1307">
            <a:hlinkClick r:id="rId3" tgtFrame="&quot;_blank&quot;"/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r="7459" b="1"/>
          <a:stretch/>
        </p:blipFill>
        <p:spPr bwMode="auto">
          <a:xfrm>
            <a:off x="4636008" y="10"/>
            <a:ext cx="7552815" cy="68563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r>
              <a:rPr lang="en-CA" sz="3200"/>
              <a:t>Real Time Clock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r>
              <a:rPr lang="en-CA" sz="1600" dirty="0"/>
              <a:t>Raspberry Pi clock loses time with power</a:t>
            </a:r>
          </a:p>
          <a:p>
            <a:r>
              <a:rPr lang="en-CA" sz="1600" dirty="0"/>
              <a:t>DS1307 RTC</a:t>
            </a:r>
          </a:p>
          <a:p>
            <a:r>
              <a:rPr lang="en-CA" sz="1600" dirty="0"/>
              <a:t>Uses I2C Protocol</a:t>
            </a:r>
          </a:p>
          <a:p>
            <a:r>
              <a:rPr lang="en-CA" sz="1600" dirty="0"/>
              <a:t>Simple to set up</a:t>
            </a:r>
          </a:p>
          <a:p>
            <a:r>
              <a:rPr lang="en-CA" sz="1600" dirty="0"/>
              <a:t>Automatically syncs time</a:t>
            </a:r>
          </a:p>
          <a:p>
            <a:r>
              <a:rPr lang="en-CA" sz="1600" dirty="0"/>
              <a:t>Disables Pi Clock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1332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336873"/>
            <a:ext cx="4621022" cy="3606652"/>
          </a:xfrm>
          <a:prstGeom prst="rect">
            <a:avLst/>
          </a:prstGeom>
        </p:spPr>
      </p:pic>
      <p:pic>
        <p:nvPicPr>
          <p:cNvPr id="5" name="Picture 4" descr="C:\Users\Dylan\AppData\Local\Microsoft\Windows\INetCache\Content.Word\[003927]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43" y="2336873"/>
            <a:ext cx="4495800" cy="3609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47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1" name="Rectangle 20"/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4" name="Picture 3" descr="Image"/>
          <p:cNvPicPr/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r="16274" b="-2"/>
          <a:stretch>
            <a:fillRect/>
          </a:stretch>
        </p:blipFill>
        <p:spPr bwMode="auto">
          <a:xfrm>
            <a:off x="6096000" y="10"/>
            <a:ext cx="6092823" cy="68563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CA" dirty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r>
              <a:rPr lang="en-CA" sz="1900"/>
              <a:t>Python language</a:t>
            </a:r>
          </a:p>
          <a:p>
            <a:r>
              <a:rPr lang="en-CA" sz="1900"/>
              <a:t>Takes measurements once a minute when the vent is closed</a:t>
            </a:r>
          </a:p>
          <a:p>
            <a:r>
              <a:rPr lang="en-CA" sz="1900"/>
              <a:t>Takes measurements about every 4 seconds when the vent is open</a:t>
            </a:r>
          </a:p>
          <a:p>
            <a:r>
              <a:rPr lang="en-CA" sz="1900"/>
              <a:t>Calculates power and energy</a:t>
            </a:r>
          </a:p>
          <a:p>
            <a:r>
              <a:rPr lang="en-CA" sz="1900"/>
              <a:t>Logs to a spreadsheet</a:t>
            </a:r>
          </a:p>
          <a:p>
            <a:r>
              <a:rPr lang="en-CA" sz="1900"/>
              <a:t>Logs a second file with total kWh per day</a:t>
            </a:r>
          </a:p>
          <a:p>
            <a:r>
              <a:rPr lang="en-CA" sz="1900"/>
              <a:t>USB Saving and flow rate adjustment</a:t>
            </a:r>
          </a:p>
          <a:p>
            <a:r>
              <a:rPr lang="en-CA" sz="1900"/>
              <a:t>Automatically launches on boot</a:t>
            </a:r>
          </a:p>
        </p:txBody>
      </p:sp>
    </p:spTree>
    <p:extLst>
      <p:ext uri="{BB962C8B-B14F-4D97-AF65-F5344CB8AC3E}">
        <p14:creationId xmlns:p14="http://schemas.microsoft.com/office/powerpoint/2010/main" val="47128107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269</TotalTime>
  <Words>303</Words>
  <Application>Microsoft Office PowerPoint</Application>
  <PresentationFormat>Widescreen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Cambria Math</vt:lpstr>
      <vt:lpstr>Trebuchet MS</vt:lpstr>
      <vt:lpstr>Berlin</vt:lpstr>
      <vt:lpstr>Cansolair Efficiency Monitoring System</vt:lpstr>
      <vt:lpstr>Cansolair</vt:lpstr>
      <vt:lpstr>Monitoring System</vt:lpstr>
      <vt:lpstr>Raspberry Pi</vt:lpstr>
      <vt:lpstr>Temperature Sensors and Flow Rate</vt:lpstr>
      <vt:lpstr>Vent And IR Sensor</vt:lpstr>
      <vt:lpstr>Real Time Clock</vt:lpstr>
      <vt:lpstr>Circuit Board</vt:lpstr>
      <vt:lpstr>Program</vt:lpstr>
      <vt:lpstr>Program Flow</vt:lpstr>
      <vt:lpstr>Problems Encountered</vt:lpstr>
      <vt:lpstr>Data</vt:lpstr>
      <vt:lpstr>Data</vt:lpstr>
      <vt:lpstr>Data</vt:lpstr>
      <vt:lpstr>Acknowledgements</vt:lpstr>
      <vt:lpstr>Demo and Questions</vt:lpstr>
    </vt:vector>
  </TitlesOfParts>
  <Company>NSCC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Cansolair Efficiency Monitoring System</dc:title>
  <dc:creator>Stone,Dylan</dc:creator>
  <cp:lastModifiedBy>Stone,Dylan</cp:lastModifiedBy>
  <cp:revision>17</cp:revision>
  <dcterms:created xsi:type="dcterms:W3CDTF">2017-02-07T20:07:46Z</dcterms:created>
  <dcterms:modified xsi:type="dcterms:W3CDTF">2017-04-10T16:00:55Z</dcterms:modified>
</cp:coreProperties>
</file>